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0" r:id="rId4"/>
    <p:sldId id="259" r:id="rId5"/>
    <p:sldId id="262" r:id="rId6"/>
    <p:sldId id="263" r:id="rId7"/>
    <p:sldId id="261" r:id="rId8"/>
    <p:sldId id="258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BAFE75-B2D7-4FAA-842A-B33CDCB68DE1}">
          <p14:sldIdLst>
            <p14:sldId id="256"/>
            <p14:sldId id="265"/>
            <p14:sldId id="260"/>
            <p14:sldId id="259"/>
            <p14:sldId id="262"/>
            <p14:sldId id="263"/>
            <p14:sldId id="261"/>
            <p14:sldId id="258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0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66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6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8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9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9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969696"/>
                </a:solidFill>
              </a:defRPr>
            </a:lvl1pPr>
          </a:lstStyle>
          <a:p>
            <a:fld id="{79CDB1D1-1D87-4E05-A2BA-D001256E93E6}" type="datetimeFigureOut">
              <a:rPr lang="ru-RU" smtClean="0"/>
              <a:t>04.04.15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rgbClr val="777777"/>
                </a:solidFill>
              </a:defRPr>
            </a:lvl1pPr>
          </a:lstStyle>
          <a:p>
            <a:fld id="{F776E038-398A-48FD-AD8D-DEEF0F943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72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3050" y="2981326"/>
            <a:ext cx="2809875" cy="1895474"/>
          </a:xfrm>
        </p:spPr>
        <p:txBody>
          <a:bodyPr/>
          <a:lstStyle/>
          <a:p>
            <a:r>
              <a:rPr lang="ru-RU" dirty="0"/>
              <a:t>Презентацию</a:t>
            </a:r>
          </a:p>
          <a:p>
            <a:r>
              <a:rPr lang="ru-RU" dirty="0"/>
              <a:t>выполнила</a:t>
            </a:r>
          </a:p>
          <a:p>
            <a:r>
              <a:rPr lang="ru-RU" dirty="0"/>
              <a:t>ученица 5б класса</a:t>
            </a:r>
          </a:p>
          <a:p>
            <a:r>
              <a:rPr lang="ru-RU" dirty="0" err="1"/>
              <a:t>Исраелян</a:t>
            </a:r>
            <a:r>
              <a:rPr lang="ru-RU" dirty="0"/>
              <a:t> Ирина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514600"/>
            <a:ext cx="4524375" cy="400426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46404" y="371475"/>
            <a:ext cx="7063740" cy="19526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Участие моей семьи в Великой Отечественной войне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5657" y="2052935"/>
            <a:ext cx="69367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5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514350"/>
            <a:ext cx="7524750" cy="5665789"/>
          </a:xfrm>
        </p:spPr>
        <p:txBody>
          <a:bodyPr/>
          <a:lstStyle/>
          <a:p>
            <a:r>
              <a:rPr lang="ru-RU" sz="2800" dirty="0" smtClean="0"/>
              <a:t>В  Великой Отечественной войне участвовал мой прадедушка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ИСРАЕЛЯН АРТАВАЗД ХАЧАТУРОВИЧ</a:t>
            </a:r>
          </a:p>
          <a:p>
            <a:r>
              <a:rPr lang="ru-RU" sz="2800" dirty="0" smtClean="0"/>
              <a:t>Он был </a:t>
            </a:r>
            <a:r>
              <a:rPr lang="ru-RU" sz="2800" dirty="0" smtClean="0"/>
              <a:t>батальонный комиссар </a:t>
            </a:r>
            <a:r>
              <a:rPr lang="ru-RU" sz="2800" dirty="0" smtClean="0"/>
              <a:t>части 153 отдельной стрелковой бригады в 8 гвардейском стрелковом корпусе.</a:t>
            </a:r>
          </a:p>
          <a:p>
            <a:r>
              <a:rPr lang="ru-RU" sz="2800" dirty="0" smtClean="0"/>
              <a:t>Погиб в бою 19.08.1942 </a:t>
            </a:r>
            <a:r>
              <a:rPr lang="ru-RU" sz="2800" dirty="0" smtClean="0"/>
              <a:t>года в </a:t>
            </a:r>
            <a:r>
              <a:rPr lang="ru-RU" sz="2800" dirty="0" smtClean="0"/>
              <a:t>районе </a:t>
            </a:r>
            <a:r>
              <a:rPr lang="ru-RU" sz="2800" dirty="0" smtClean="0"/>
              <a:t>Ясная Поляна под Смоленском.</a:t>
            </a:r>
            <a:r>
              <a:rPr lang="ru-RU" sz="2800" dirty="0"/>
              <a:t> </a:t>
            </a:r>
            <a:r>
              <a:rPr lang="ru-RU" sz="2800" dirty="0" smtClean="0"/>
              <a:t>Похоронен в братской </a:t>
            </a:r>
            <a:r>
              <a:rPr lang="ru-RU" sz="2800" dirty="0" smtClean="0"/>
              <a:t>могиле, </a:t>
            </a:r>
            <a:r>
              <a:rPr lang="ru-RU" sz="2800" dirty="0" smtClean="0"/>
              <a:t>где похоронены 7000 </a:t>
            </a:r>
            <a:r>
              <a:rPr lang="ru-RU" sz="2800" dirty="0" smtClean="0"/>
              <a:t>солдат </a:t>
            </a:r>
            <a:r>
              <a:rPr lang="ru-RU" sz="2800" dirty="0" smtClean="0"/>
              <a:t>красной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35537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424069"/>
            <a:ext cx="4585252" cy="61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52425"/>
            <a:ext cx="7562850" cy="59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495301"/>
            <a:ext cx="7919965" cy="60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0"/>
            <a:ext cx="610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14301"/>
            <a:ext cx="6276975" cy="6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3" y="530087"/>
            <a:ext cx="6082747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3" y="409575"/>
            <a:ext cx="8020972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87</TotalTime>
  <Words>67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Участие моей семьи в Великой Отечественной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Arto</dc:creator>
  <cp:lastModifiedBy>Arto</cp:lastModifiedBy>
  <cp:revision>9</cp:revision>
  <dcterms:created xsi:type="dcterms:W3CDTF">2015-03-25T13:51:39Z</dcterms:created>
  <dcterms:modified xsi:type="dcterms:W3CDTF">2015-04-04T16:49:47Z</dcterms:modified>
</cp:coreProperties>
</file>