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78" r:id="rId2"/>
    <p:sldId id="277" r:id="rId3"/>
    <p:sldId id="259" r:id="rId4"/>
    <p:sldId id="261" r:id="rId5"/>
    <p:sldId id="264" r:id="rId6"/>
    <p:sldId id="265" r:id="rId7"/>
    <p:sldId id="266" r:id="rId8"/>
    <p:sldId id="263" r:id="rId9"/>
    <p:sldId id="280" r:id="rId10"/>
    <p:sldId id="281" r:id="rId11"/>
    <p:sldId id="269" r:id="rId12"/>
    <p:sldId id="256" r:id="rId13"/>
    <p:sldId id="283" r:id="rId14"/>
    <p:sldId id="279" r:id="rId15"/>
    <p:sldId id="275" r:id="rId16"/>
    <p:sldId id="282" r:id="rId17"/>
    <p:sldId id="271" r:id="rId18"/>
    <p:sldId id="273" r:id="rId19"/>
    <p:sldId id="274" r:id="rId20"/>
    <p:sldId id="257" r:id="rId21"/>
    <p:sldId id="270" r:id="rId22"/>
    <p:sldId id="268" r:id="rId23"/>
    <p:sldId id="276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-2112" y="-8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C665D-96D6-4BCA-A455-7D941EB93D08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56BF6-0D71-40E4-A575-0FBBC42CF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C665D-96D6-4BCA-A455-7D941EB93D08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56BF6-0D71-40E4-A575-0FBBC42CF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C665D-96D6-4BCA-A455-7D941EB93D08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56BF6-0D71-40E4-A575-0FBBC42CF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C665D-96D6-4BCA-A455-7D941EB93D08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56BF6-0D71-40E4-A575-0FBBC42CF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C665D-96D6-4BCA-A455-7D941EB93D08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56BF6-0D71-40E4-A575-0FBBC42CF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C665D-96D6-4BCA-A455-7D941EB93D08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56BF6-0D71-40E4-A575-0FBBC42CF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C665D-96D6-4BCA-A455-7D941EB93D08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56BF6-0D71-40E4-A575-0FBBC42CF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C665D-96D6-4BCA-A455-7D941EB93D08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56BF6-0D71-40E4-A575-0FBBC42CF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C665D-96D6-4BCA-A455-7D941EB93D08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56BF6-0D71-40E4-A575-0FBBC42CF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C665D-96D6-4BCA-A455-7D941EB93D08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56BF6-0D71-40E4-A575-0FBBC42CF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C665D-96D6-4BCA-A455-7D941EB93D08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56BF6-0D71-40E4-A575-0FBBC42CF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C665D-96D6-4BCA-A455-7D941EB93D08}" type="datetimeFigureOut">
              <a:rPr lang="ru-RU" smtClean="0"/>
              <a:pPr/>
              <a:t>15.04.2015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56BF6-0D71-40E4-A575-0FBBC42CF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 advClick="0" advTm="5000"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10" Type="http://schemas.openxmlformats.org/officeDocument/2006/relationships/image" Target="../media/image7.jpeg"/><Relationship Id="rId4" Type="http://schemas.openxmlformats.org/officeDocument/2006/relationships/image" Target="../media/image1.pn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hyperlink" Target="http://www.kino-teatr.ru/kino/movie/sov/1686/foto/43540/" TargetMode="Externa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hyperlink" Target="http://liubavyshka.ru/photo/pozhar/42-0-22205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iya_Lucenko_-_Deti_vojny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 descr="ea56f74f768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0"/>
            <a:ext cx="3168352" cy="4343655"/>
          </a:xfrm>
          <a:prstGeom prst="rect">
            <a:avLst/>
          </a:prstGeom>
        </p:spPr>
      </p:pic>
      <p:pic>
        <p:nvPicPr>
          <p:cNvPr id="3" name="Рисунок 2" descr="1373822860_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16216" y="0"/>
            <a:ext cx="2627784" cy="3473624"/>
          </a:xfrm>
          <a:prstGeom prst="rect">
            <a:avLst/>
          </a:prstGeom>
        </p:spPr>
      </p:pic>
      <p:pic>
        <p:nvPicPr>
          <p:cNvPr id="4" name="Рисунок 3" descr="big_813750_100667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0" y="0"/>
            <a:ext cx="2627784" cy="3212976"/>
          </a:xfrm>
          <a:prstGeom prst="rect">
            <a:avLst/>
          </a:prstGeom>
        </p:spPr>
      </p:pic>
      <p:pic>
        <p:nvPicPr>
          <p:cNvPr id="5" name="Рисунок 4" descr="big_813750_100669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1520" y="3364843"/>
            <a:ext cx="2592288" cy="3493157"/>
          </a:xfrm>
          <a:prstGeom prst="rect">
            <a:avLst/>
          </a:prstGeom>
        </p:spPr>
      </p:pic>
      <p:pic>
        <p:nvPicPr>
          <p:cNvPr id="6" name="Рисунок 5" descr="fa17e28cfd7a86bb2c42c6ce41eb6cfc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15816" y="4386403"/>
            <a:ext cx="3600400" cy="2471597"/>
          </a:xfrm>
          <a:prstGeom prst="rect">
            <a:avLst/>
          </a:prstGeom>
        </p:spPr>
      </p:pic>
      <p:pic>
        <p:nvPicPr>
          <p:cNvPr id="7" name="Рисунок 6" descr="big_813750_100668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588225" y="3397133"/>
            <a:ext cx="2555776" cy="3460867"/>
          </a:xfrm>
          <a:prstGeom prst="rect">
            <a:avLst/>
          </a:prstGeom>
        </p:spPr>
      </p:pic>
      <p:pic>
        <p:nvPicPr>
          <p:cNvPr id="9" name="Mariya_Lucenko_-_Deti_vojny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972616" y="2708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20000" numSld="999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4_deti-voj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bd3eebf32e04c907d6d9fc42f4213df5_XL.jpg"/>
          <p:cNvPicPr>
            <a:picLocks noChangeAspect="1"/>
          </p:cNvPicPr>
          <p:nvPr/>
        </p:nvPicPr>
        <p:blipFill>
          <a:blip r:embed="rId3" cstate="print"/>
          <a:srcRect l="2751" r="4326"/>
          <a:stretch>
            <a:fillRect/>
          </a:stretch>
        </p:blipFill>
        <p:spPr>
          <a:xfrm>
            <a:off x="0" y="0"/>
            <a:ext cx="9144000" cy="7051976"/>
          </a:xfrm>
          <a:prstGeom prst="rect">
            <a:avLst/>
          </a:prstGeom>
        </p:spPr>
      </p:pic>
      <p:pic>
        <p:nvPicPr>
          <p:cNvPr id="4" name="Рисунок 3" descr="b7vLeSkvcG0.jpg"/>
          <p:cNvPicPr>
            <a:picLocks noChangeAspect="1"/>
          </p:cNvPicPr>
          <p:nvPr/>
        </p:nvPicPr>
        <p:blipFill>
          <a:blip r:embed="rId4" cstate="print"/>
          <a:srcRect l="18315" t="1331" r="15814"/>
          <a:stretch>
            <a:fillRect/>
          </a:stretch>
        </p:blipFill>
        <p:spPr>
          <a:xfrm>
            <a:off x="1403648" y="1"/>
            <a:ext cx="6840760" cy="7101408"/>
          </a:xfrm>
          <a:prstGeom prst="rect">
            <a:avLst/>
          </a:prstGeom>
        </p:spPr>
      </p:pic>
      <p:pic>
        <p:nvPicPr>
          <p:cNvPr id="5" name="Рисунок 4" descr="extremely_young_soldiers_from_around_the_world_640_high_16.jpg"/>
          <p:cNvPicPr>
            <a:picLocks noChangeAspect="1"/>
          </p:cNvPicPr>
          <p:nvPr/>
        </p:nvPicPr>
        <p:blipFill>
          <a:blip r:embed="rId5" cstate="print"/>
          <a:srcRect r="1250" b="8380"/>
          <a:stretch>
            <a:fillRect/>
          </a:stretch>
        </p:blipFill>
        <p:spPr>
          <a:xfrm>
            <a:off x="1763688" y="0"/>
            <a:ext cx="6120680" cy="7098417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0" name="Picture 2" descr="Фильм Девочка из города (1984) - актеры и роли - 1984 год - …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04" y="0"/>
            <a:ext cx="908909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44000" cy="180020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Дарья </a:t>
            </a:r>
            <a:r>
              <a:rPr lang="ru-RU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Шалихина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не смогла пройти мимо судьбы девочки</a:t>
            </a:r>
            <a:endParaRPr lang="ru-R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105400"/>
            <a:ext cx="9144000" cy="1752600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chemeClr val="tx1"/>
                </a:solidFill>
              </a:rPr>
              <a:t>— </a:t>
            </a:r>
            <a:r>
              <a:rPr lang="ru-RU" i="1" dirty="0" smtClean="0">
                <a:solidFill>
                  <a:schemeClr val="tx1">
                    <a:lumMod val="95000"/>
                  </a:schemeClr>
                </a:solidFill>
              </a:rPr>
              <a:t>Только глаза на свет открыла, а уж сколько горя на тебя навалилось! На такую-то маленькую!..</a:t>
            </a:r>
            <a:endParaRPr lang="ru-RU" i="1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3314" name="Picture 2" descr="Девочка из города смотреть онлайн бесплатно, лучший фильм Девочка из города смотреть онлайн в хорошем качестве &quot; Смотреть кино о"/>
          <p:cNvPicPr>
            <a:picLocks noChangeAspect="1" noChangeArrowheads="1"/>
          </p:cNvPicPr>
          <p:nvPr/>
        </p:nvPicPr>
        <p:blipFill>
          <a:blip r:embed="rId2" cstate="print"/>
          <a:srcRect l="59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013176"/>
            <a:ext cx="9144000" cy="1844824"/>
          </a:xfrm>
        </p:spPr>
        <p:txBody>
          <a:bodyPr>
            <a:normAutofit fontScale="92500" lnSpcReduction="10000"/>
          </a:bodyPr>
          <a:lstStyle/>
          <a:p>
            <a:r>
              <a:rPr lang="ru-RU" i="1" dirty="0" smtClean="0">
                <a:solidFill>
                  <a:schemeClr val="tx1"/>
                </a:solidFill>
              </a:rPr>
              <a:t>Она проснулась оттого, что звякнули ведром. Ей показалось, что это пуля звякнула в окно, и она вскочила, еле сдержав крик: «Немцы!» Но тут же опомнилась. Тишина окружала её. 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93"/>
            <a:ext cx="9144000" cy="6825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941168"/>
            <a:ext cx="8733656" cy="1440160"/>
          </a:xfrm>
        </p:spPr>
        <p:txBody>
          <a:bodyPr>
            <a:noAutofit/>
          </a:bodyPr>
          <a:lstStyle/>
          <a:p>
            <a:r>
              <a:rPr lang="ru-RU" sz="5400" dirty="0" smtClean="0"/>
              <a:t>Жизнь в семье Дарьи стала новым испытанием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823236300"/>
      </p:ext>
    </p:extLst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794" name="Picture 2" descr="Девочка из города (1984) - информация о фильме - советские фильмы - Кино-Театр.Р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103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4522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i="1" dirty="0" smtClean="0"/>
              <a:t>-Вот взяла Дарья на себя обузу.</a:t>
            </a:r>
            <a:br>
              <a:rPr lang="ru-RU" i="1" dirty="0" smtClean="0"/>
            </a:br>
            <a:r>
              <a:rPr lang="ru-RU" i="1" dirty="0" smtClean="0"/>
              <a:t>У самой трое по лавкам… </a:t>
            </a:r>
            <a:endParaRPr lang="ru-RU" i="1" dirty="0"/>
          </a:p>
        </p:txBody>
      </p:sp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ru-RU" dirty="0" smtClean="0">
                <a:solidFill>
                  <a:schemeClr val="bg1"/>
                </a:solidFill>
              </a:rPr>
              <a:t>Странная она какая-то…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42" name="Picture 2" descr="Яхты и Корабли анимация gif - Сайт Скорпион - для Вас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2880320" cy="3840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Ferdinand Magellan - Allvoic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3789040"/>
            <a:ext cx="2160240" cy="27779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6" name="Picture 6" descr="Первое кругосветное путешествие Магеллана Парусник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1052736"/>
            <a:ext cx="5316374" cy="2485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8" name="Picture 8" descr="Путешествие Магеллана"/>
          <p:cNvPicPr>
            <a:picLocks noChangeAspect="1" noChangeArrowheads="1"/>
          </p:cNvPicPr>
          <p:nvPr/>
        </p:nvPicPr>
        <p:blipFill>
          <a:blip r:embed="rId5" cstate="print"/>
          <a:srcRect b="12373"/>
          <a:stretch>
            <a:fillRect/>
          </a:stretch>
        </p:blipFill>
        <p:spPr bwMode="auto">
          <a:xfrm>
            <a:off x="827584" y="3789040"/>
            <a:ext cx="1944216" cy="286593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50" name="Picture 10" descr="Девочка из города онлайн фильм Девочка из города 1984 смотреть онлай. - 3 June 2013 - Blog - Chemvest"/>
          <p:cNvPicPr>
            <a:picLocks noChangeAspect="1" noChangeArrowheads="1"/>
          </p:cNvPicPr>
          <p:nvPr/>
        </p:nvPicPr>
        <p:blipFill>
          <a:blip r:embed="rId6" cstate="print"/>
          <a:srcRect l="14689" t="3228" r="30020" b="-1336"/>
          <a:stretch>
            <a:fillRect/>
          </a:stretch>
        </p:blipFill>
        <p:spPr bwMode="auto">
          <a:xfrm>
            <a:off x="3131840" y="3387860"/>
            <a:ext cx="3312368" cy="34701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Чужая, неумёха, никудышная</a:t>
            </a:r>
            <a:endParaRPr lang="ru-RU" dirty="0"/>
          </a:p>
        </p:txBody>
      </p:sp>
      <p:pic>
        <p:nvPicPr>
          <p:cNvPr id="36866" name="Picture 2" descr="Фильм Девочка из города. Скачать Девочка из города, смотреть онлайн."/>
          <p:cNvPicPr>
            <a:picLocks noChangeAspect="1" noChangeArrowheads="1"/>
          </p:cNvPicPr>
          <p:nvPr/>
        </p:nvPicPr>
        <p:blipFill>
          <a:blip r:embed="rId2" cstate="print"/>
          <a:srcRect l="29327" t="2908"/>
          <a:stretch>
            <a:fillRect/>
          </a:stretch>
        </p:blipFill>
        <p:spPr bwMode="auto">
          <a:xfrm>
            <a:off x="4644008" y="1268760"/>
            <a:ext cx="4176464" cy="2882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8" name="Picture 4" descr="Фильм Девочка из города (1984) - актеры и роли - советские фильмы - Кино-Театр.РУ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4077072"/>
            <a:ext cx="1944216" cy="2543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70" name="Picture 6" descr="Кадры из фильма &quot;Девочка из города&quot; - Афиш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196752"/>
            <a:ext cx="4176464" cy="3003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72" name="Picture 8" descr="Анатолий Рудаков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9275" t="-839" r="28450"/>
          <a:stretch>
            <a:fillRect/>
          </a:stretch>
        </p:blipFill>
        <p:spPr bwMode="auto">
          <a:xfrm>
            <a:off x="395536" y="4149080"/>
            <a:ext cx="2808312" cy="2486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64138.jpg"/>
          <p:cNvPicPr>
            <a:picLocks noChangeAspect="1"/>
          </p:cNvPicPr>
          <p:nvPr/>
        </p:nvPicPr>
        <p:blipFill>
          <a:blip r:embed="rId7" cstate="print"/>
          <a:srcRect l="16632" t="4032" r="13817"/>
          <a:stretch>
            <a:fillRect/>
          </a:stretch>
        </p:blipFill>
        <p:spPr>
          <a:xfrm>
            <a:off x="2627784" y="3042170"/>
            <a:ext cx="4063607" cy="38158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/>
          <p:nvPr/>
        </p:nvPicPr>
        <p:blipFill rotWithShape="1">
          <a:blip r:embed="rId2" cstate="print"/>
          <a:srcRect l="19712" t="5128" r="20348" b="17948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229200"/>
            <a:ext cx="7772400" cy="1470025"/>
          </a:xfrm>
        </p:spPr>
        <p:txBody>
          <a:bodyPr>
            <a:normAutofit/>
          </a:bodyPr>
          <a:lstStyle/>
          <a:p>
            <a:r>
              <a:rPr lang="ru-RU" dirty="0" smtClean="0"/>
              <a:t>Незнакомый и удивительный сельский быт</a:t>
            </a:r>
            <a:endParaRPr lang="ru-RU" dirty="0"/>
          </a:p>
        </p:txBody>
      </p:sp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5013176"/>
            <a:ext cx="7772400" cy="1470025"/>
          </a:xfrm>
        </p:spPr>
        <p:txBody>
          <a:bodyPr/>
          <a:lstStyle/>
          <a:p>
            <a:r>
              <a:rPr lang="ru-RU" dirty="0" smtClean="0"/>
              <a:t>Как это мыться в печке?</a:t>
            </a:r>
            <a:endParaRPr lang="ru-RU" dirty="0"/>
          </a:p>
        </p:txBody>
      </p:sp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16" y="0"/>
            <a:ext cx="9180116" cy="6854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r>
              <a:rPr lang="ru-RU" dirty="0" smtClean="0"/>
              <a:t>Жаворонки?! Зимой?!</a:t>
            </a:r>
            <a:endParaRPr lang="ru-RU" dirty="0"/>
          </a:p>
        </p:txBody>
      </p:sp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liubavyshka.ru/_ph/42/2/305878939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73764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1143000"/>
          </a:xfrm>
        </p:spPr>
        <p:txBody>
          <a:bodyPr>
            <a:noAutofit/>
          </a:bodyPr>
          <a:lstStyle/>
          <a:p>
            <a:r>
              <a:rPr lang="ru-RU" sz="10000" b="1" dirty="0" smtClean="0">
                <a:solidFill>
                  <a:srgbClr val="C00000"/>
                </a:solidFill>
              </a:rPr>
              <a:t>В  О  Й  Н  А</a:t>
            </a:r>
            <a:endParaRPr lang="ru-RU" sz="10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14" y="0"/>
            <a:ext cx="918011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348880"/>
            <a:ext cx="8229600" cy="373042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Переживёт ли </a:t>
            </a:r>
            <a:r>
              <a:rPr lang="ru-RU" dirty="0" err="1" smtClean="0"/>
              <a:t>Валентинка</a:t>
            </a:r>
            <a:r>
              <a:rPr lang="ru-RU" dirty="0" smtClean="0"/>
              <a:t> свое прошлое, перерубит воспоминания о взорванном доме и гибели матери с братом у нее на глазах? 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710140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16" y="0"/>
            <a:ext cx="9180116" cy="7142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337721"/>
            <a:ext cx="9144000" cy="25202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Отогреют ли любовь и ласка   тело и душу, пронизанную тонкими льдинками, которые, кажется, больше никогда не растают?</a:t>
            </a:r>
            <a:endParaRPr lang="ru-RU" dirty="0"/>
          </a:p>
        </p:txBody>
      </p:sp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60305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304"/>
            <a:ext cx="9144000" cy="691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5157192"/>
            <a:ext cx="7772400" cy="1470025"/>
          </a:xfrm>
        </p:spPr>
        <p:txBody>
          <a:bodyPr/>
          <a:lstStyle/>
          <a:p>
            <a:r>
              <a:rPr lang="ru-RU" dirty="0" smtClean="0"/>
              <a:t>Сможет ли однажды оттаять и </a:t>
            </a:r>
            <a:r>
              <a:rPr lang="ru-RU" smtClean="0"/>
              <a:t>сказать </a:t>
            </a:r>
            <a:r>
              <a:rPr lang="ru-RU" smtClean="0"/>
              <a:t>«мама»? </a:t>
            </a:r>
            <a:endParaRPr lang="ru-RU" dirty="0"/>
          </a:p>
        </p:txBody>
      </p:sp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10054069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260648"/>
            <a:ext cx="4885344" cy="6240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9000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ru-RU" sz="6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Война отняла у неё всё:</a:t>
            </a:r>
            <a:endParaRPr lang="ru-RU" sz="6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troyan_da - Старый троллейбус"/>
          <p:cNvPicPr>
            <a:picLocks noChangeAspect="1" noChangeArrowheads="1"/>
          </p:cNvPicPr>
          <p:nvPr/>
        </p:nvPicPr>
        <p:blipFill>
          <a:blip r:embed="rId2" cstate="print"/>
          <a:srcRect r="-405" b="8759"/>
          <a:stretch>
            <a:fillRect/>
          </a:stretch>
        </p:blipFill>
        <p:spPr bwMode="auto">
          <a:xfrm>
            <a:off x="1331640" y="0"/>
            <a:ext cx="6491833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9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дом</a:t>
            </a:r>
            <a:endParaRPr lang="ru-RU" sz="9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 descr="blokada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0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9e28acb2c62.jpg"/>
          <p:cNvPicPr>
            <a:picLocks noChangeAspect="1"/>
          </p:cNvPicPr>
          <p:nvPr/>
        </p:nvPicPr>
        <p:blipFill>
          <a:blip r:embed="rId2" cstate="print"/>
          <a:srcRect l="6224" t="18673" r="10612" b="5250"/>
          <a:stretch>
            <a:fillRect/>
          </a:stretch>
        </p:blipFill>
        <p:spPr>
          <a:xfrm>
            <a:off x="0" y="332656"/>
            <a:ext cx="9144000" cy="69594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9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семью</a:t>
            </a:r>
            <a:endParaRPr lang="ru-RU" sz="9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Рисунок 5" descr="56619382_1553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260648"/>
            <a:ext cx="6858000" cy="70294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_c1148_c5bde55b_XL.jpg"/>
          <p:cNvPicPr>
            <a:picLocks noChangeAspect="1"/>
          </p:cNvPicPr>
          <p:nvPr/>
        </p:nvPicPr>
        <p:blipFill>
          <a:blip r:embed="rId2" cstate="print"/>
          <a:srcRect l="3567" r="274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9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ДЕТСТВО</a:t>
            </a:r>
            <a:endParaRPr lang="ru-RU" sz="9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Рисунок 3" descr="86697131_det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0"/>
            <a:ext cx="4716041" cy="6986729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666727"/>
          </a:xfrm>
        </p:spPr>
        <p:txBody>
          <a:bodyPr>
            <a:normAutofit/>
          </a:bodyPr>
          <a:lstStyle/>
          <a:p>
            <a:r>
              <a:rPr lang="ru-RU" sz="5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Валентинка</a:t>
            </a:r>
            <a:r>
              <a:rPr lang="ru-RU" sz="5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осталась на всём белом свете</a:t>
            </a:r>
            <a:r>
              <a:rPr lang="ru-RU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ru-RU" sz="4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3244334"/>
            <a:ext cx="56166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 Д Н А </a:t>
            </a:r>
            <a:endParaRPr lang="ru-RU" sz="9600" b="1" dirty="0"/>
          </a:p>
        </p:txBody>
      </p:sp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qF6QjCCgVrQ.jpg"/>
          <p:cNvPicPr>
            <a:picLocks noChangeAspect="1"/>
          </p:cNvPicPr>
          <p:nvPr/>
        </p:nvPicPr>
        <p:blipFill>
          <a:blip r:embed="rId2" cstate="print"/>
          <a:srcRect t="14487" r="-491" b="8483"/>
          <a:stretch>
            <a:fillRect/>
          </a:stretch>
        </p:blipFill>
        <p:spPr>
          <a:xfrm>
            <a:off x="0" y="0"/>
            <a:ext cx="9144000" cy="677180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420888"/>
            <a:ext cx="9144000" cy="1470025"/>
          </a:xfrm>
        </p:spPr>
        <p:txBody>
          <a:bodyPr>
            <a:noAutofit/>
          </a:bodyPr>
          <a:lstStyle/>
          <a:p>
            <a:r>
              <a:rPr lang="ru-RU" sz="6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Ей было всего 7 лет</a:t>
            </a:r>
            <a:endParaRPr lang="ru-RU" sz="6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462_detailed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96461" y="0"/>
            <a:ext cx="9240461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33256"/>
            <a:ext cx="9144000" cy="764704"/>
          </a:xfrm>
        </p:spPr>
        <p:txBody>
          <a:bodyPr>
            <a:normAutofit fontScale="90000"/>
          </a:bodyPr>
          <a:lstStyle/>
          <a:p>
            <a:pPr algn="r"/>
            <a:r>
              <a:rPr lang="ru-RU" i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Беженцы. </a:t>
            </a:r>
            <a:br>
              <a:rPr lang="ru-RU" i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i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Ноябрь 1942 года</a:t>
            </a:r>
            <a:endParaRPr lang="ru-RU" i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5390</TotalTime>
  <Words>187</Words>
  <Application>Microsoft Office PowerPoint</Application>
  <PresentationFormat>Экран (4:3)</PresentationFormat>
  <Paragraphs>22</Paragraphs>
  <Slides>23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В  О  Й  Н  А</vt:lpstr>
      <vt:lpstr>Война отняла у неё всё:</vt:lpstr>
      <vt:lpstr>дом</vt:lpstr>
      <vt:lpstr>семью</vt:lpstr>
      <vt:lpstr>ДЕТСТВО</vt:lpstr>
      <vt:lpstr>Валентинка осталась на всём белом свете </vt:lpstr>
      <vt:lpstr>Ей было всего 7 лет</vt:lpstr>
      <vt:lpstr>Беженцы.  Ноябрь 1942 года</vt:lpstr>
      <vt:lpstr>Презентация PowerPoint</vt:lpstr>
      <vt:lpstr>Дарья Шалихина не смогла пройти мимо судьбы девочки</vt:lpstr>
      <vt:lpstr>Презентация PowerPoint</vt:lpstr>
      <vt:lpstr>Жизнь в семье Дарьи стала новым испытанием</vt:lpstr>
      <vt:lpstr>-Вот взяла Дарья на себя обузу. У самой трое по лавкам… </vt:lpstr>
      <vt:lpstr>Странная она какая-то…</vt:lpstr>
      <vt:lpstr>Чужая, неумёха, никудышная</vt:lpstr>
      <vt:lpstr>Незнакомый и удивительный сельский быт</vt:lpstr>
      <vt:lpstr>Как это мыться в печке?</vt:lpstr>
      <vt:lpstr>Жаворонки?! Зимой?!</vt:lpstr>
      <vt:lpstr>Переживёт ли Валентинка свое прошлое, перерубит воспоминания о взорванном доме и гибели матери с братом у нее на глазах?  </vt:lpstr>
      <vt:lpstr>Отогреют ли любовь и ласка   тело и душу, пронизанную тонкими льдинками, которые, кажется, больше никогда не растают?</vt:lpstr>
      <vt:lpstr>Сможет ли однажды оттаять и сказать «мама»?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Lora</dc:creator>
  <cp:lastModifiedBy>skola pc</cp:lastModifiedBy>
  <cp:revision>88</cp:revision>
  <dcterms:created xsi:type="dcterms:W3CDTF">2014-11-11T18:34:49Z</dcterms:created>
  <dcterms:modified xsi:type="dcterms:W3CDTF">2015-04-15T16:40:43Z</dcterms:modified>
</cp:coreProperties>
</file>